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186F3F6-7DF5-4598-980E-02374F4AC585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FC0C3C6-C890-4367-ABC7-F57B82C305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Безопасный новый год.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2067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1880" y="57017"/>
            <a:ext cx="4715623" cy="666763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9552" y="1412776"/>
            <a:ext cx="2952329" cy="422454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Ёлочка – красавица,</a:t>
            </a:r>
          </a:p>
          <a:p>
            <a:r>
              <a:rPr lang="ru-RU" sz="2800" dirty="0" err="1" smtClean="0"/>
              <a:t>Пишла</a:t>
            </a:r>
            <a:r>
              <a:rPr lang="ru-RU" sz="2800" dirty="0" smtClean="0"/>
              <a:t> на праздник к нам!</a:t>
            </a:r>
          </a:p>
          <a:p>
            <a:r>
              <a:rPr lang="ru-RU" sz="2800" dirty="0" smtClean="0"/>
              <a:t>Какая ж в ней опасность?</a:t>
            </a:r>
          </a:p>
          <a:p>
            <a:r>
              <a:rPr lang="ru-RU" sz="2800" dirty="0" smtClean="0"/>
              <a:t>Сейчас расскажем вам!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56095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459292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Гирляндами огней</a:t>
            </a:r>
          </a:p>
          <a:p>
            <a:r>
              <a:rPr lang="ru-RU" sz="2800" dirty="0" smtClean="0"/>
              <a:t>Вы ёлку украшайте!</a:t>
            </a:r>
          </a:p>
          <a:p>
            <a:r>
              <a:rPr lang="ru-RU" sz="2800" dirty="0" smtClean="0"/>
              <a:t>Но перед этим </a:t>
            </a:r>
          </a:p>
          <a:p>
            <a:r>
              <a:rPr lang="ru-RU" sz="2800" dirty="0" smtClean="0"/>
              <a:t>Гирлянды проверяйте!</a:t>
            </a:r>
          </a:p>
          <a:p>
            <a:r>
              <a:rPr lang="ru-RU" sz="2800" dirty="0" smtClean="0"/>
              <a:t>И только дело это </a:t>
            </a:r>
          </a:p>
          <a:p>
            <a:r>
              <a:rPr lang="ru-RU" sz="2800" dirty="0" smtClean="0"/>
              <a:t>Вы взрослым доверяйте!!!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88024" y="3298344"/>
            <a:ext cx="37444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Неисправную гирлянду </a:t>
            </a:r>
          </a:p>
          <a:p>
            <a:r>
              <a:rPr lang="ru-RU" sz="2800" dirty="0" smtClean="0"/>
              <a:t>Лучше не включать,</a:t>
            </a:r>
          </a:p>
          <a:p>
            <a:r>
              <a:rPr lang="ru-RU" sz="2800" dirty="0" smtClean="0"/>
              <a:t>Чтоб пожарных и врачей </a:t>
            </a:r>
          </a:p>
          <a:p>
            <a:r>
              <a:rPr lang="ru-RU" sz="2800" dirty="0" smtClean="0"/>
              <a:t>В дом не вызывать.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08082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7624" y="105530"/>
            <a:ext cx="6984776" cy="644909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139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548680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С наступающим новым годом!!!</a:t>
            </a:r>
            <a:endParaRPr lang="ru-RU" sz="3600" dirty="0"/>
          </a:p>
        </p:txBody>
      </p:sp>
      <p:pic>
        <p:nvPicPr>
          <p:cNvPr id="1026" name="Picture 2" descr="C:\Program Files (x86)\Microsoft Office\MEDIA\CAGCAT10\j018329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11449"/>
            <a:ext cx="4464496" cy="4789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6455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</TotalTime>
  <Words>64</Words>
  <Application>Microsoft Office PowerPoint</Application>
  <PresentationFormat>Экран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Безопасный новый год.</vt:lpstr>
      <vt:lpstr>Слайд 2</vt:lpstr>
      <vt:lpstr>Слайд 3</vt:lpstr>
      <vt:lpstr>Слайд 4</vt:lpstr>
      <vt:lpstr>Слайд 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Безопасный новый год.</dc:title>
  <dc:creator>User</dc:creator>
  <cp:lastModifiedBy>Людмила</cp:lastModifiedBy>
  <cp:revision>4</cp:revision>
  <dcterms:created xsi:type="dcterms:W3CDTF">2023-12-27T10:47:02Z</dcterms:created>
  <dcterms:modified xsi:type="dcterms:W3CDTF">2023-12-28T05:05:58Z</dcterms:modified>
</cp:coreProperties>
</file>